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61" r:id="rId2"/>
    <p:sldId id="259" r:id="rId3"/>
    <p:sldId id="257" r:id="rId4"/>
    <p:sldId id="258" r:id="rId5"/>
    <p:sldId id="264" r:id="rId6"/>
    <p:sldId id="262" r:id="rId7"/>
    <p:sldId id="263" r:id="rId8"/>
    <p:sldId id="256" r:id="rId9"/>
    <p:sldId id="260" r:id="rId1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21" autoAdjust="0"/>
    <p:restoredTop sz="90929"/>
  </p:normalViewPr>
  <p:slideViewPr>
    <p:cSldViewPr>
      <p:cViewPr>
        <p:scale>
          <a:sx n="100" d="100"/>
          <a:sy n="100" d="100"/>
        </p:scale>
        <p:origin x="-270" y="5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E657F40-97C1-4F2A-BB7D-4CAC4944D580}"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EC9FD0-10DF-48F3-B88E-8D63E38C28B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C89785-E00C-491E-B3CE-8ECB4AED120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611DE7-E5FB-4C65-92EB-BA7BA50E9F2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4CD97698-7169-4D0E-BC07-EFFE0C01152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65934BC5-B83A-4160-A96D-76BE7FA0FAA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CC58C7-EDEC-4485-A8BD-50DC21F1391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8307AD3-8373-4D02-A8B5-AD8E8DAC355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CD1ADC3-CF7B-4DF2-B3E9-5082FBC8A06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38544A3-5BD7-48C0-B5FE-F586B555D1B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6B2A676-F10D-45B5-B3DE-F6901B8F925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927DA72-30BC-4F12-9C38-780B2AA85CB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4433FA4-C457-41F5-8425-89C6A6B5909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7D8BC50-DDA9-45D1-8157-301BD025ACF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70E2232-9072-404F-9D26-EB528BA75DA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First Middle Last</a:t>
            </a:r>
            <a:endParaRPr lang="en-US" dirty="0"/>
          </a:p>
        </p:txBody>
      </p:sp>
      <p:sp>
        <p:nvSpPr>
          <p:cNvPr id="6" name="Subtitle 5"/>
          <p:cNvSpPr>
            <a:spLocks noGrp="1"/>
          </p:cNvSpPr>
          <p:nvPr>
            <p:ph type="subTitle" idx="1"/>
          </p:nvPr>
        </p:nvSpPr>
        <p:spPr/>
        <p:txBody>
          <a:bodyPr/>
          <a:lstStyle/>
          <a:p>
            <a:r>
              <a:rPr lang="en-US" dirty="0" smtClean="0"/>
              <a:t>My 3</a:t>
            </a:r>
            <a:r>
              <a:rPr lang="en-US" baseline="30000" dirty="0" smtClean="0"/>
              <a:t>rd</a:t>
            </a:r>
            <a:r>
              <a:rPr lang="en-US" dirty="0" smtClean="0"/>
              <a:t> Grade</a:t>
            </a:r>
          </a:p>
          <a:p>
            <a:r>
              <a:rPr lang="en-US" dirty="0" smtClean="0"/>
              <a:t>Digital Autobiography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Name’s Favorites</a:t>
            </a:r>
            <a:endParaRPr lang="en-US" dirty="0"/>
          </a:p>
        </p:txBody>
      </p:sp>
      <p:sp>
        <p:nvSpPr>
          <p:cNvPr id="8196" name="Rectangle 4"/>
          <p:cNvSpPr>
            <a:spLocks noGrp="1" noChangeArrowheads="1"/>
          </p:cNvSpPr>
          <p:nvPr>
            <p:ph type="body" sz="half" idx="2"/>
          </p:nvPr>
        </p:nvSpPr>
        <p:spPr>
          <a:xfrm>
            <a:off x="762000" y="1981200"/>
            <a:ext cx="5029200" cy="4114800"/>
          </a:xfrm>
        </p:spPr>
        <p:txBody>
          <a:bodyPr/>
          <a:lstStyle/>
          <a:p>
            <a:r>
              <a:rPr lang="en-US" sz="2000" dirty="0"/>
              <a:t>Favorite Color: </a:t>
            </a:r>
          </a:p>
          <a:p>
            <a:r>
              <a:rPr lang="en-US" sz="2000" dirty="0"/>
              <a:t>Favorite Food: </a:t>
            </a:r>
          </a:p>
          <a:p>
            <a:r>
              <a:rPr lang="en-US" sz="2000" dirty="0"/>
              <a:t>Favorite </a:t>
            </a:r>
            <a:r>
              <a:rPr lang="en-US" sz="2000" dirty="0" err="1"/>
              <a:t>T.V.</a:t>
            </a:r>
            <a:r>
              <a:rPr lang="en-US" sz="2000" dirty="0"/>
              <a:t> Show</a:t>
            </a:r>
            <a:r>
              <a:rPr lang="en-US" sz="2000" dirty="0" smtClean="0"/>
              <a:t>:</a:t>
            </a:r>
            <a:endParaRPr lang="en-US" sz="2000" dirty="0"/>
          </a:p>
          <a:p>
            <a:r>
              <a:rPr lang="en-US" sz="2000" dirty="0"/>
              <a:t>Favorite Season</a:t>
            </a:r>
            <a:r>
              <a:rPr lang="en-US" sz="2000" dirty="0" smtClean="0"/>
              <a:t>:</a:t>
            </a:r>
            <a:endParaRPr lang="en-US" sz="2000" dirty="0"/>
          </a:p>
          <a:p>
            <a:r>
              <a:rPr lang="en-US" sz="2000" dirty="0"/>
              <a:t>Favorite Subject</a:t>
            </a:r>
            <a:r>
              <a:rPr lang="en-US" sz="2000" dirty="0" smtClean="0"/>
              <a:t>:</a:t>
            </a:r>
            <a:endParaRPr lang="en-US" sz="2000" dirty="0"/>
          </a:p>
          <a:p>
            <a:r>
              <a:rPr lang="en-US" sz="2000" dirty="0"/>
              <a:t>Favorite Book: </a:t>
            </a:r>
          </a:p>
          <a:p>
            <a:r>
              <a:rPr lang="en-US" sz="2000" dirty="0"/>
              <a:t>Favorite Place</a:t>
            </a:r>
            <a:r>
              <a:rPr lang="en-US" sz="2000" dirty="0" smtClean="0"/>
              <a:t>:</a:t>
            </a:r>
            <a:endParaRPr lang="en-US" sz="2000" dirty="0"/>
          </a:p>
          <a:p>
            <a:r>
              <a:rPr lang="en-US" sz="2000" dirty="0"/>
              <a:t>Favorite Song: </a:t>
            </a:r>
          </a:p>
          <a:p>
            <a:r>
              <a:rPr lang="en-US" sz="2000" dirty="0"/>
              <a:t>Favorite Activity: </a:t>
            </a:r>
          </a:p>
          <a:p>
            <a:r>
              <a:rPr lang="en-US" sz="2000" dirty="0"/>
              <a:t>Favorite Person: </a:t>
            </a:r>
          </a:p>
          <a:p>
            <a:r>
              <a:rPr lang="en-US" sz="2000" dirty="0"/>
              <a:t>Favorite Holiday</a:t>
            </a:r>
            <a:r>
              <a:rPr lang="en-US" sz="2000" dirty="0" smtClean="0"/>
              <a:t>:</a:t>
            </a:r>
            <a:endParaRPr lang="en-US" sz="2000" dirty="0"/>
          </a:p>
        </p:txBody>
      </p:sp>
      <p:pic>
        <p:nvPicPr>
          <p:cNvPr id="7" name="Picture 6" descr="survivor_logo.png"/>
          <p:cNvPicPr>
            <a:picLocks noChangeAspect="1"/>
          </p:cNvPicPr>
          <p:nvPr/>
        </p:nvPicPr>
        <p:blipFill>
          <a:blip r:embed="rId2" cstate="print"/>
          <a:stretch>
            <a:fillRect/>
          </a:stretch>
        </p:blipFill>
        <p:spPr>
          <a:xfrm>
            <a:off x="6096000" y="3200400"/>
            <a:ext cx="2471981" cy="170021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My Personal Number Museum</a:t>
            </a:r>
          </a:p>
        </p:txBody>
      </p:sp>
      <p:sp>
        <p:nvSpPr>
          <p:cNvPr id="5124" name="Rectangle 4"/>
          <p:cNvSpPr>
            <a:spLocks noGrp="1" noChangeArrowheads="1"/>
          </p:cNvSpPr>
          <p:nvPr>
            <p:ph type="body" sz="half" idx="2"/>
          </p:nvPr>
        </p:nvSpPr>
        <p:spPr>
          <a:xfrm>
            <a:off x="3276600" y="1981200"/>
            <a:ext cx="5181600" cy="4114800"/>
          </a:xfrm>
        </p:spPr>
        <p:txBody>
          <a:bodyPr/>
          <a:lstStyle/>
          <a:p>
            <a:r>
              <a:rPr lang="en-US" sz="2000" dirty="0" smtClean="0"/>
              <a:t>Birthday: </a:t>
            </a:r>
            <a:endParaRPr lang="en-US" sz="2000" dirty="0"/>
          </a:p>
          <a:p>
            <a:r>
              <a:rPr lang="en-US" sz="2000" dirty="0" smtClean="0"/>
              <a:t>Graduation Year:</a:t>
            </a:r>
            <a:endParaRPr lang="en-US" sz="2000" dirty="0"/>
          </a:p>
          <a:p>
            <a:r>
              <a:rPr lang="en-US" sz="2000" dirty="0"/>
              <a:t>Time you were born:</a:t>
            </a:r>
          </a:p>
          <a:p>
            <a:r>
              <a:rPr lang="en-US" sz="2000" dirty="0"/>
              <a:t>Phone </a:t>
            </a:r>
            <a:r>
              <a:rPr lang="en-US" sz="2000" dirty="0" smtClean="0"/>
              <a:t>Number:</a:t>
            </a:r>
            <a:endParaRPr lang="en-US" sz="2000" dirty="0"/>
          </a:p>
          <a:p>
            <a:r>
              <a:rPr lang="en-US" sz="2000" dirty="0"/>
              <a:t>Address </a:t>
            </a:r>
            <a:r>
              <a:rPr lang="en-US" sz="2000" dirty="0" smtClean="0"/>
              <a:t>Number:</a:t>
            </a:r>
            <a:endParaRPr lang="en-US" sz="2000" dirty="0"/>
          </a:p>
          <a:p>
            <a:r>
              <a:rPr lang="en-US" sz="2000" dirty="0"/>
              <a:t>Favorite </a:t>
            </a:r>
            <a:r>
              <a:rPr lang="en-US" sz="2000" dirty="0" smtClean="0"/>
              <a:t>Number:</a:t>
            </a:r>
            <a:endParaRPr lang="en-US" sz="2000" dirty="0"/>
          </a:p>
          <a:p>
            <a:r>
              <a:rPr lang="en-US" sz="2000" dirty="0"/>
              <a:t>Number of Teeth </a:t>
            </a:r>
            <a:r>
              <a:rPr lang="en-US" sz="2000" dirty="0" smtClean="0"/>
              <a:t>Lost:</a:t>
            </a:r>
            <a:endParaRPr lang="en-US" sz="2000" dirty="0"/>
          </a:p>
          <a:p>
            <a:r>
              <a:rPr lang="en-US" sz="2000" dirty="0"/>
              <a:t>Shoe </a:t>
            </a:r>
            <a:r>
              <a:rPr lang="en-US" sz="2000" dirty="0" smtClean="0"/>
              <a:t>Size:</a:t>
            </a:r>
            <a:endParaRPr lang="en-US" sz="2000" dirty="0"/>
          </a:p>
          <a:p>
            <a:endParaRPr lang="en-US" sz="2000" dirty="0"/>
          </a:p>
        </p:txBody>
      </p:sp>
      <p:pic>
        <p:nvPicPr>
          <p:cNvPr id="8" name="Picture 7" descr="graduation1.jpg"/>
          <p:cNvPicPr>
            <a:picLocks noChangeAspect="1"/>
          </p:cNvPicPr>
          <p:nvPr/>
        </p:nvPicPr>
        <p:blipFill>
          <a:blip r:embed="rId2" cstate="print"/>
          <a:stretch>
            <a:fillRect/>
          </a:stretch>
        </p:blipFill>
        <p:spPr>
          <a:xfrm>
            <a:off x="533400" y="2286000"/>
            <a:ext cx="2378869" cy="20574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My School Years</a:t>
            </a:r>
            <a:endParaRPr lang="en-US" dirty="0"/>
          </a:p>
        </p:txBody>
      </p:sp>
      <p:graphicFrame>
        <p:nvGraphicFramePr>
          <p:cNvPr id="8" name="Table 7"/>
          <p:cNvGraphicFramePr>
            <a:graphicFrameLocks noGrp="1"/>
          </p:cNvGraphicFramePr>
          <p:nvPr/>
        </p:nvGraphicFramePr>
        <p:xfrm>
          <a:off x="762000" y="1981200"/>
          <a:ext cx="7543800" cy="2595880"/>
        </p:xfrm>
        <a:graphic>
          <a:graphicData uri="http://schemas.openxmlformats.org/drawingml/2006/table">
            <a:tbl>
              <a:tblPr firstRow="1" bandRow="1">
                <a:tableStyleId>{5C22544A-7EE6-4342-B048-85BDC9FD1C3A}</a:tableStyleId>
              </a:tblPr>
              <a:tblGrid>
                <a:gridCol w="1885950"/>
                <a:gridCol w="1885950"/>
                <a:gridCol w="1885950"/>
                <a:gridCol w="1885950"/>
              </a:tblGrid>
              <a:tr h="370840">
                <a:tc>
                  <a:txBody>
                    <a:bodyPr/>
                    <a:lstStyle/>
                    <a:p>
                      <a:endParaRPr lang="en-US" dirty="0"/>
                    </a:p>
                  </a:txBody>
                  <a:tcPr/>
                </a:tc>
                <a:tc>
                  <a:txBody>
                    <a:bodyPr/>
                    <a:lstStyle/>
                    <a:p>
                      <a:pPr algn="ctr"/>
                      <a:r>
                        <a:rPr lang="en-US" dirty="0" smtClean="0"/>
                        <a:t>School Name</a:t>
                      </a:r>
                      <a:endParaRPr lang="en-US" dirty="0"/>
                    </a:p>
                  </a:txBody>
                  <a:tcPr/>
                </a:tc>
                <a:tc>
                  <a:txBody>
                    <a:bodyPr/>
                    <a:lstStyle/>
                    <a:p>
                      <a:pPr algn="ctr"/>
                      <a:r>
                        <a:rPr lang="en-US" dirty="0" smtClean="0"/>
                        <a:t>Teacher Name</a:t>
                      </a:r>
                      <a:endParaRPr lang="en-US" dirty="0"/>
                    </a:p>
                  </a:txBody>
                  <a:tcPr/>
                </a:tc>
                <a:tc>
                  <a:txBody>
                    <a:bodyPr/>
                    <a:lstStyle/>
                    <a:p>
                      <a:pPr algn="ctr"/>
                      <a:r>
                        <a:rPr lang="en-US" dirty="0" smtClean="0"/>
                        <a:t>City</a:t>
                      </a:r>
                      <a:r>
                        <a:rPr lang="en-US" baseline="0" dirty="0" smtClean="0"/>
                        <a:t> &amp; State</a:t>
                      </a:r>
                      <a:endParaRPr lang="en-US" dirty="0"/>
                    </a:p>
                  </a:txBody>
                  <a:tcPr/>
                </a:tc>
              </a:tr>
              <a:tr h="370840">
                <a:tc>
                  <a:txBody>
                    <a:bodyPr/>
                    <a:lstStyle/>
                    <a:p>
                      <a:r>
                        <a:rPr lang="en-US" dirty="0" smtClean="0"/>
                        <a:t>Kindergarten</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1</a:t>
                      </a:r>
                      <a:r>
                        <a:rPr lang="en-US" baseline="30000" dirty="0" smtClean="0"/>
                        <a:t>st</a:t>
                      </a:r>
                      <a:r>
                        <a:rPr lang="en-US" dirty="0" smtClean="0"/>
                        <a:t> Grade</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2</a:t>
                      </a:r>
                      <a:r>
                        <a:rPr lang="en-US" baseline="30000" dirty="0" smtClean="0"/>
                        <a:t>nd</a:t>
                      </a:r>
                      <a:r>
                        <a:rPr lang="en-US" dirty="0" smtClean="0"/>
                        <a:t> Grade</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3</a:t>
                      </a:r>
                      <a:r>
                        <a:rPr lang="en-US" baseline="30000" dirty="0" smtClean="0"/>
                        <a:t>rd</a:t>
                      </a:r>
                      <a:r>
                        <a:rPr lang="en-US" dirty="0" smtClean="0"/>
                        <a:t> Grade</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4</a:t>
                      </a:r>
                      <a:r>
                        <a:rPr lang="en-US" baseline="30000" dirty="0" smtClean="0"/>
                        <a:t>th</a:t>
                      </a:r>
                      <a:r>
                        <a:rPr lang="en-US" baseline="0" dirty="0" smtClean="0"/>
                        <a:t> Grade</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5</a:t>
                      </a:r>
                      <a:r>
                        <a:rPr lang="en-US" baseline="30000" dirty="0" smtClean="0"/>
                        <a:t>th</a:t>
                      </a:r>
                      <a:r>
                        <a:rPr lang="en-US" dirty="0" smtClean="0"/>
                        <a:t> Grade</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pic>
        <p:nvPicPr>
          <p:cNvPr id="9" name="Picture 8" descr="lake myra.jpg"/>
          <p:cNvPicPr>
            <a:picLocks noChangeAspect="1"/>
          </p:cNvPicPr>
          <p:nvPr/>
        </p:nvPicPr>
        <p:blipFill>
          <a:blip r:embed="rId2" cstate="print"/>
          <a:stretch>
            <a:fillRect/>
          </a:stretch>
        </p:blipFill>
        <p:spPr>
          <a:xfrm>
            <a:off x="1981200" y="4876800"/>
            <a:ext cx="4995863" cy="163954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990600"/>
          </a:xfrm>
        </p:spPr>
        <p:txBody>
          <a:bodyPr/>
          <a:lstStyle/>
          <a:p>
            <a:r>
              <a:rPr lang="en-US" dirty="0" smtClean="0"/>
              <a:t>My Vocabulary Wall</a:t>
            </a:r>
            <a:endParaRPr lang="en-US" dirty="0"/>
          </a:p>
        </p:txBody>
      </p:sp>
      <p:graphicFrame>
        <p:nvGraphicFramePr>
          <p:cNvPr id="6" name="Content Placeholder 5"/>
          <p:cNvGraphicFramePr>
            <a:graphicFrameLocks noGrp="1"/>
          </p:cNvGraphicFramePr>
          <p:nvPr>
            <p:ph idx="1"/>
          </p:nvPr>
        </p:nvGraphicFramePr>
        <p:xfrm>
          <a:off x="304800" y="1143000"/>
          <a:ext cx="8458200" cy="5486400"/>
        </p:xfrm>
        <a:graphic>
          <a:graphicData uri="http://schemas.openxmlformats.org/drawingml/2006/table">
            <a:tbl>
              <a:tblPr firstRow="1" bandRow="1">
                <a:tableStyleId>{37CE84F3-28C3-443E-9E96-99CF82512B78}</a:tableStyleId>
              </a:tblPr>
              <a:tblGrid>
                <a:gridCol w="1691640"/>
                <a:gridCol w="1691640"/>
                <a:gridCol w="1691640"/>
                <a:gridCol w="1691640"/>
                <a:gridCol w="1691640"/>
              </a:tblGrid>
              <a:tr h="355600">
                <a:tc>
                  <a:txBody>
                    <a:bodyPr/>
                    <a:lstStyle/>
                    <a:p>
                      <a:pPr algn="ctr"/>
                      <a:r>
                        <a:rPr lang="en-US" dirty="0" smtClean="0"/>
                        <a:t>Science</a:t>
                      </a:r>
                      <a:endParaRPr lang="en-US" dirty="0"/>
                    </a:p>
                  </a:txBody>
                  <a:tcPr/>
                </a:tc>
                <a:tc>
                  <a:txBody>
                    <a:bodyPr/>
                    <a:lstStyle/>
                    <a:p>
                      <a:pPr algn="ctr"/>
                      <a:r>
                        <a:rPr lang="en-US" dirty="0" smtClean="0"/>
                        <a:t>Social Studies</a:t>
                      </a:r>
                      <a:endParaRPr lang="en-US" dirty="0"/>
                    </a:p>
                  </a:txBody>
                  <a:tcPr/>
                </a:tc>
                <a:tc>
                  <a:txBody>
                    <a:bodyPr/>
                    <a:lstStyle/>
                    <a:p>
                      <a:pPr algn="ctr"/>
                      <a:r>
                        <a:rPr lang="en-US" dirty="0" smtClean="0"/>
                        <a:t>Math</a:t>
                      </a:r>
                      <a:endParaRPr lang="en-US" dirty="0"/>
                    </a:p>
                  </a:txBody>
                  <a:tcPr/>
                </a:tc>
                <a:tc>
                  <a:txBody>
                    <a:bodyPr/>
                    <a:lstStyle/>
                    <a:p>
                      <a:pPr algn="ctr"/>
                      <a:r>
                        <a:rPr lang="en-US" dirty="0" smtClean="0"/>
                        <a:t>Literacy</a:t>
                      </a:r>
                      <a:endParaRPr lang="en-US" dirty="0"/>
                    </a:p>
                  </a:txBody>
                  <a:tcPr/>
                </a:tc>
                <a:tc>
                  <a:txBody>
                    <a:bodyPr/>
                    <a:lstStyle/>
                    <a:p>
                      <a:pPr algn="ctr"/>
                      <a:r>
                        <a:rPr lang="en-US" dirty="0" smtClean="0"/>
                        <a:t>Other</a:t>
                      </a:r>
                      <a:endParaRPr lang="en-US" dirty="0"/>
                    </a:p>
                  </a:txBody>
                  <a:tcPr/>
                </a:tc>
              </a:tr>
              <a:tr h="35560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556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556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5560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556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5560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556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556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556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556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556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556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556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556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3</a:t>
            </a:r>
            <a:r>
              <a:rPr lang="en-US" baseline="30000" dirty="0" smtClean="0"/>
              <a:t>rd</a:t>
            </a:r>
            <a:r>
              <a:rPr lang="en-US" dirty="0" smtClean="0"/>
              <a:t> Grade </a:t>
            </a:r>
            <a:r>
              <a:rPr lang="en-US" dirty="0" err="1" smtClean="0"/>
              <a:t>Wordle</a:t>
            </a:r>
            <a:endParaRPr lang="en-US" dirty="0"/>
          </a:p>
        </p:txBody>
      </p:sp>
      <p:pic>
        <p:nvPicPr>
          <p:cNvPr id="6" name="Picture 5" descr="wordle4.png"/>
          <p:cNvPicPr>
            <a:picLocks noChangeAspect="1"/>
          </p:cNvPicPr>
          <p:nvPr/>
        </p:nvPicPr>
        <p:blipFill>
          <a:blip r:embed="rId2" cstate="print"/>
          <a:stretch>
            <a:fillRect/>
          </a:stretch>
        </p:blipFill>
        <p:spPr>
          <a:xfrm>
            <a:off x="1752600" y="1828800"/>
            <a:ext cx="5689600" cy="42672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Otters SWIM</a:t>
            </a:r>
            <a:endParaRPr lang="en-US" dirty="0"/>
          </a:p>
        </p:txBody>
      </p:sp>
      <p:sp>
        <p:nvSpPr>
          <p:cNvPr id="3" name="Text Placeholder 2"/>
          <p:cNvSpPr>
            <a:spLocks noGrp="1"/>
          </p:cNvSpPr>
          <p:nvPr>
            <p:ph type="body" sz="half" idx="1"/>
          </p:nvPr>
        </p:nvSpPr>
        <p:spPr/>
        <p:txBody>
          <a:bodyPr/>
          <a:lstStyle/>
          <a:p>
            <a:r>
              <a:rPr lang="en-US" dirty="0" smtClean="0"/>
              <a:t>S</a:t>
            </a:r>
          </a:p>
          <a:p>
            <a:endParaRPr lang="en-US" dirty="0" smtClean="0"/>
          </a:p>
          <a:p>
            <a:r>
              <a:rPr lang="en-US" dirty="0" smtClean="0"/>
              <a:t>W</a:t>
            </a:r>
          </a:p>
          <a:p>
            <a:endParaRPr lang="en-US" dirty="0" smtClean="0"/>
          </a:p>
          <a:p>
            <a:r>
              <a:rPr lang="en-US" dirty="0" smtClean="0"/>
              <a:t>I</a:t>
            </a:r>
          </a:p>
          <a:p>
            <a:pPr>
              <a:buNone/>
            </a:pPr>
            <a:endParaRPr lang="en-US" dirty="0" smtClean="0"/>
          </a:p>
          <a:p>
            <a:r>
              <a:rPr lang="en-US" dirty="0" smtClean="0"/>
              <a:t>M</a:t>
            </a:r>
            <a:endParaRPr lang="en-US" dirty="0"/>
          </a:p>
        </p:txBody>
      </p:sp>
      <p:pic>
        <p:nvPicPr>
          <p:cNvPr id="6" name="Picture 5" descr="otter.jpg"/>
          <p:cNvPicPr>
            <a:picLocks noChangeAspect="1"/>
          </p:cNvPicPr>
          <p:nvPr/>
        </p:nvPicPr>
        <p:blipFill>
          <a:blip r:embed="rId2" cstate="print"/>
          <a:stretch>
            <a:fillRect/>
          </a:stretch>
        </p:blipFill>
        <p:spPr>
          <a:xfrm>
            <a:off x="5029200" y="2057400"/>
            <a:ext cx="3086100" cy="387614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8 Things I Want My Class To Know About Me</a:t>
            </a:r>
          </a:p>
        </p:txBody>
      </p:sp>
      <p:sp>
        <p:nvSpPr>
          <p:cNvPr id="2051" name="Rectangle 3"/>
          <p:cNvSpPr>
            <a:spLocks noGrp="1" noChangeArrowheads="1"/>
          </p:cNvSpPr>
          <p:nvPr>
            <p:ph type="body" sz="half" idx="1"/>
          </p:nvPr>
        </p:nvSpPr>
        <p:spPr/>
        <p:txBody>
          <a:bodyPr/>
          <a:lstStyle/>
          <a:p>
            <a:r>
              <a:rPr lang="en-US" sz="2800"/>
              <a:t>_________________</a:t>
            </a:r>
          </a:p>
          <a:p>
            <a:r>
              <a:rPr lang="en-US" sz="2800"/>
              <a:t>_________________</a:t>
            </a:r>
          </a:p>
          <a:p>
            <a:r>
              <a:rPr lang="en-US" sz="2800"/>
              <a:t>_________________</a:t>
            </a:r>
          </a:p>
          <a:p>
            <a:r>
              <a:rPr lang="en-US" sz="2800"/>
              <a:t>_________________</a:t>
            </a:r>
          </a:p>
          <a:p>
            <a:r>
              <a:rPr lang="en-US" sz="2800"/>
              <a:t>_________________</a:t>
            </a:r>
          </a:p>
          <a:p>
            <a:r>
              <a:rPr lang="en-US" sz="2800"/>
              <a:t>_________________</a:t>
            </a:r>
          </a:p>
          <a:p>
            <a:r>
              <a:rPr lang="en-US" sz="2800"/>
              <a:t>_________________</a:t>
            </a:r>
          </a:p>
          <a:p>
            <a:r>
              <a:rPr lang="en-US" sz="2800"/>
              <a:t>_________________</a:t>
            </a:r>
          </a:p>
        </p:txBody>
      </p:sp>
      <p:sp>
        <p:nvSpPr>
          <p:cNvPr id="7" name="TextBox 6"/>
          <p:cNvSpPr txBox="1"/>
          <p:nvPr/>
        </p:nvSpPr>
        <p:spPr>
          <a:xfrm>
            <a:off x="6400800" y="3124200"/>
            <a:ext cx="1981200" cy="1938992"/>
          </a:xfrm>
          <a:prstGeom prst="rect">
            <a:avLst/>
          </a:prstGeom>
          <a:noFill/>
        </p:spPr>
        <p:txBody>
          <a:bodyPr wrap="square" rtlCol="0">
            <a:spAutoFit/>
          </a:bodyPr>
          <a:lstStyle/>
          <a:p>
            <a:r>
              <a:rPr lang="en-US" dirty="0" smtClean="0"/>
              <a:t>Add photo here to match one of your facts to the left.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My Third Grade Goal(s)</a:t>
            </a:r>
          </a:p>
        </p:txBody>
      </p:sp>
      <p:sp>
        <p:nvSpPr>
          <p:cNvPr id="9219" name="Rectangle 3"/>
          <p:cNvSpPr>
            <a:spLocks noGrp="1" noChangeArrowheads="1"/>
          </p:cNvSpPr>
          <p:nvPr>
            <p:ph type="body" idx="1"/>
          </p:nvPr>
        </p:nvSpPr>
        <p:spPr/>
        <p:txBody>
          <a:bodyPr/>
          <a:lstStyle/>
          <a:p>
            <a:pPr>
              <a:buFontTx/>
              <a:buNone/>
            </a:pPr>
            <a:r>
              <a:rPr lang="en-US" sz="2400"/>
              <a:t>	Please write three goals you have for third grade.  Goals are things you want to happen this year.  Goals are promises you make to yourself.  You will be working towards these goals all year.    </a:t>
            </a:r>
          </a:p>
          <a:p>
            <a:endParaRPr lang="en-US"/>
          </a:p>
          <a:p>
            <a:pPr>
              <a:buFontTx/>
              <a:buNone/>
            </a:pPr>
            <a:r>
              <a:rPr lang="en-US"/>
              <a:t>1.</a:t>
            </a:r>
          </a:p>
          <a:p>
            <a:pPr>
              <a:buFontTx/>
              <a:buNone/>
            </a:pPr>
            <a:r>
              <a:rPr lang="en-US"/>
              <a:t>2.</a:t>
            </a:r>
          </a:p>
          <a:p>
            <a:pPr>
              <a:buFontTx/>
              <a:buNone/>
            </a:pPr>
            <a:r>
              <a:rPr lang="en-US"/>
              <a:t>3.</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152</Words>
  <Application>Microsoft Office PowerPoint</Application>
  <PresentationFormat>On-screen Show (4:3)</PresentationFormat>
  <Paragraphs>65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First Middle Last</vt:lpstr>
      <vt:lpstr>Name’s Favorites</vt:lpstr>
      <vt:lpstr>My Personal Number Museum</vt:lpstr>
      <vt:lpstr>My School Years</vt:lpstr>
      <vt:lpstr>My Vocabulary Wall</vt:lpstr>
      <vt:lpstr>My 3rd Grade Wordle</vt:lpstr>
      <vt:lpstr>Otters SWIM</vt:lpstr>
      <vt:lpstr>8 Things I Want My Class To Know About Me</vt:lpstr>
      <vt:lpstr>My Third Grade Goal(s)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Things I Want My Class To Know About Me</dc:title>
  <dc:creator>Jones</dc:creator>
  <cp:lastModifiedBy>Jennifer Jones</cp:lastModifiedBy>
  <cp:revision>12</cp:revision>
  <dcterms:created xsi:type="dcterms:W3CDTF">2005-08-13T23:41:28Z</dcterms:created>
  <dcterms:modified xsi:type="dcterms:W3CDTF">2010-11-19T16:06:49Z</dcterms:modified>
</cp:coreProperties>
</file>